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-164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52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72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16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83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56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1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0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44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50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61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57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3EFC-8FA2-431B-A052-2F9A9EEAE3FA}" type="datetimeFigureOut">
              <a:rPr lang="en-GB" smtClean="0"/>
              <a:t>21/03/16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6FAE6-C18C-47FD-9A10-08608A67F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21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6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5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6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1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85" y="-199765"/>
            <a:ext cx="9410353" cy="70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8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44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5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4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val="160064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6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6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3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8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val="273957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46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8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8000"/>
          </a:xfrm>
        </p:spPr>
      </p:pic>
      <p:pic>
        <p:nvPicPr>
          <p:cNvPr id="5" name="Picture 4" descr="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1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val="405258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6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8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0</Words>
  <Application>Microsoft Macintosh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Williamson, Zoe</dc:creator>
  <cp:lastModifiedBy>Sam</cp:lastModifiedBy>
  <cp:revision>7</cp:revision>
  <dcterms:created xsi:type="dcterms:W3CDTF">2016-03-21T13:09:35Z</dcterms:created>
  <dcterms:modified xsi:type="dcterms:W3CDTF">2016-03-21T14:53:09Z</dcterms:modified>
</cp:coreProperties>
</file>